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12E285-4391-40A0-86BF-7D5720CC3035}" type="datetimeFigureOut">
              <a:rPr lang="en-US" smtClean="0"/>
              <a:t>4/11/2010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83697-13B5-4EC4-80D3-2713E49EB5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Talk about the effect of lack of nutrients to energy of mom and what the baby </a:t>
            </a:r>
            <a:r>
              <a:rPr lang="en-US" dirty="0" err="1" smtClean="0"/>
              <a:t>recieves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83697-13B5-4EC4-80D3-2713E49EB5D1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Mom’s ability to do activities and breathlessness and lack</a:t>
            </a:r>
            <a:r>
              <a:rPr lang="en-US" baseline="0" dirty="0" smtClean="0"/>
              <a:t> to baby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83697-13B5-4EC4-80D3-2713E49EB5D1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Falling, drop stuff, injury to self and baby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83697-13B5-4EC4-80D3-2713E49EB5D1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Heart attack risk, fatigue, decreased blood to baby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83697-13B5-4EC4-80D3-2713E49EB5D1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Same sort of effects </a:t>
            </a:r>
            <a:r>
              <a:rPr lang="en-US" smtClean="0"/>
              <a:t>as tobacco</a:t>
            </a:r>
            <a:r>
              <a:rPr lang="en-US" baseline="0" smtClean="0"/>
              <a:t>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83697-13B5-4EC4-80D3-2713E49EB5D1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B1E7-5C38-4BC1-88DB-ED1617BD5827}" type="datetimeFigureOut">
              <a:rPr lang="en-US" smtClean="0"/>
              <a:t>4/10/2010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DD1BD-F473-4EDF-A547-963050F960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B1E7-5C38-4BC1-88DB-ED1617BD5827}" type="datetimeFigureOut">
              <a:rPr lang="en-US" smtClean="0"/>
              <a:t>4/10/2010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DD1BD-F473-4EDF-A547-963050F960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B1E7-5C38-4BC1-88DB-ED1617BD5827}" type="datetimeFigureOut">
              <a:rPr lang="en-US" smtClean="0"/>
              <a:t>4/10/2010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DD1BD-F473-4EDF-A547-963050F960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B1E7-5C38-4BC1-88DB-ED1617BD5827}" type="datetimeFigureOut">
              <a:rPr lang="en-US" smtClean="0"/>
              <a:t>4/10/2010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DD1BD-F473-4EDF-A547-963050F960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B1E7-5C38-4BC1-88DB-ED1617BD5827}" type="datetimeFigureOut">
              <a:rPr lang="en-US" smtClean="0"/>
              <a:t>4/10/2010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DD1BD-F473-4EDF-A547-963050F960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B1E7-5C38-4BC1-88DB-ED1617BD5827}" type="datetimeFigureOut">
              <a:rPr lang="en-US" smtClean="0"/>
              <a:t>4/10/2010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DD1BD-F473-4EDF-A547-963050F960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B1E7-5C38-4BC1-88DB-ED1617BD5827}" type="datetimeFigureOut">
              <a:rPr lang="en-US" smtClean="0"/>
              <a:t>4/10/2010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DD1BD-F473-4EDF-A547-963050F960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B1E7-5C38-4BC1-88DB-ED1617BD5827}" type="datetimeFigureOut">
              <a:rPr lang="en-US" smtClean="0"/>
              <a:t>4/10/2010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DD1BD-F473-4EDF-A547-963050F960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B1E7-5C38-4BC1-88DB-ED1617BD5827}" type="datetimeFigureOut">
              <a:rPr lang="en-US" smtClean="0"/>
              <a:t>4/10/2010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DD1BD-F473-4EDF-A547-963050F960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B1E7-5C38-4BC1-88DB-ED1617BD5827}" type="datetimeFigureOut">
              <a:rPr lang="en-US" smtClean="0"/>
              <a:t>4/10/2010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DD1BD-F473-4EDF-A547-963050F960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B1E7-5C38-4BC1-88DB-ED1617BD5827}" type="datetimeFigureOut">
              <a:rPr lang="en-US" smtClean="0"/>
              <a:t>4/10/2010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DD1BD-F473-4EDF-A547-963050F960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8B1E7-5C38-4BC1-88DB-ED1617BD5827}" type="datetimeFigureOut">
              <a:rPr lang="en-US" smtClean="0"/>
              <a:t>4/10/2010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DD1BD-F473-4EDF-A547-963050F9609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r>
              <a:rPr lang="en-US" dirty="0" smtClean="0"/>
              <a:t>Maternal Effects of tobacco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2438400"/>
            <a:ext cx="6400800" cy="2971800"/>
          </a:xfrm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Decreases Nutrition</a:t>
            </a:r>
          </a:p>
          <a:p>
            <a:endParaRPr lang="en-US" dirty="0">
              <a:latin typeface="Algerian" pitchFamily="82" charset="0"/>
            </a:endParaRPr>
          </a:p>
        </p:txBody>
      </p:sp>
      <p:pic>
        <p:nvPicPr>
          <p:cNvPr id="4" name="Picture 3" descr="smoking m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3352800"/>
            <a:ext cx="28575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457200"/>
            <a:ext cx="7772400" cy="1470025"/>
          </a:xfrm>
        </p:spPr>
        <p:txBody>
          <a:bodyPr/>
          <a:lstStyle/>
          <a:p>
            <a:r>
              <a:rPr lang="en-US" dirty="0" smtClean="0"/>
              <a:t>Tobacco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971800"/>
            <a:ext cx="6400800" cy="1752600"/>
          </a:xfrm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Inability to absorb oxygen</a:t>
            </a:r>
            <a:endParaRPr lang="en-US" dirty="0"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/>
          <a:lstStyle/>
          <a:p>
            <a:r>
              <a:rPr lang="en-US" dirty="0" smtClean="0"/>
              <a:t>Maternal Effects of Marijuana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819400"/>
            <a:ext cx="5486400" cy="2286000"/>
          </a:xfrm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Lack of coordination </a:t>
            </a:r>
            <a:endParaRPr lang="en-US" dirty="0">
              <a:latin typeface="Algerian" pitchFamily="82" charset="0"/>
            </a:endParaRPr>
          </a:p>
        </p:txBody>
      </p:sp>
      <p:pic>
        <p:nvPicPr>
          <p:cNvPr id="3074" name="Picture 2" descr="http://farm3.static.flickr.com/2500/3996629832_70a57d45b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752600"/>
            <a:ext cx="2905125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85800"/>
            <a:ext cx="7772400" cy="1470025"/>
          </a:xfrm>
        </p:spPr>
        <p:txBody>
          <a:bodyPr/>
          <a:lstStyle/>
          <a:p>
            <a:r>
              <a:rPr lang="en-US" dirty="0" smtClean="0"/>
              <a:t>Marijuana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2743200"/>
            <a:ext cx="6400800" cy="1752600"/>
          </a:xfrm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Increased Heart Rate/decreased BP</a:t>
            </a:r>
            <a:endParaRPr lang="en-US" dirty="0"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470025"/>
          </a:xfrm>
        </p:spPr>
        <p:txBody>
          <a:bodyPr/>
          <a:lstStyle/>
          <a:p>
            <a:r>
              <a:rPr lang="en-US" dirty="0" smtClean="0"/>
              <a:t>Marijuana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1752600"/>
          </a:xfrm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Decreased oxygen</a:t>
            </a:r>
            <a:endParaRPr lang="en-US" dirty="0">
              <a:latin typeface="Algerian" pitchFamily="8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1086</TotalTime>
  <Words>85</Words>
  <Application>Microsoft Office PowerPoint</Application>
  <PresentationFormat>On-screen Show (4:3)</PresentationFormat>
  <Paragraphs>20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Maternal Effects of tobacco</vt:lpstr>
      <vt:lpstr>Tobacco</vt:lpstr>
      <vt:lpstr>Maternal Effects of Marijuana </vt:lpstr>
      <vt:lpstr>Marijuana</vt:lpstr>
      <vt:lpstr>Marijuana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Maternal Effects of tobacco</dc:title>
  <dc:creator>Anna Lutz</dc:creator>
  <cp:lastModifiedBy>Anna Lutz</cp:lastModifiedBy>
  <cp:revision>6</cp:revision>
  <dcterms:created xsi:type="dcterms:W3CDTF">2010-04-11T03:29:14Z</dcterms:created>
  <dcterms:modified xsi:type="dcterms:W3CDTF">2010-04-11T21:35:28Z</dcterms:modified>
</cp:coreProperties>
</file>